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88" y="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F25B-8A36-404C-9345-0C882BBF328C}" type="datetimeFigureOut">
              <a:rPr lang="en-MY" smtClean="0"/>
              <a:t>7/10/2018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57E70-BD4B-42F0-88B5-F989386E0D0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20941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F25B-8A36-404C-9345-0C882BBF328C}" type="datetimeFigureOut">
              <a:rPr lang="en-MY" smtClean="0"/>
              <a:t>7/10/2018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57E70-BD4B-42F0-88B5-F989386E0D0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1748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F25B-8A36-404C-9345-0C882BBF328C}" type="datetimeFigureOut">
              <a:rPr lang="en-MY" smtClean="0"/>
              <a:t>7/10/2018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57E70-BD4B-42F0-88B5-F989386E0D0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3436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F25B-8A36-404C-9345-0C882BBF328C}" type="datetimeFigureOut">
              <a:rPr lang="en-MY" smtClean="0"/>
              <a:t>7/10/2018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57E70-BD4B-42F0-88B5-F989386E0D0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6754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F25B-8A36-404C-9345-0C882BBF328C}" type="datetimeFigureOut">
              <a:rPr lang="en-MY" smtClean="0"/>
              <a:t>7/10/2018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57E70-BD4B-42F0-88B5-F989386E0D0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11489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F25B-8A36-404C-9345-0C882BBF328C}" type="datetimeFigureOut">
              <a:rPr lang="en-MY" smtClean="0"/>
              <a:t>7/10/2018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57E70-BD4B-42F0-88B5-F989386E0D0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7390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F25B-8A36-404C-9345-0C882BBF328C}" type="datetimeFigureOut">
              <a:rPr lang="en-MY" smtClean="0"/>
              <a:t>7/10/2018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57E70-BD4B-42F0-88B5-F989386E0D0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96317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F25B-8A36-404C-9345-0C882BBF328C}" type="datetimeFigureOut">
              <a:rPr lang="en-MY" smtClean="0"/>
              <a:t>7/10/2018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57E70-BD4B-42F0-88B5-F989386E0D0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6664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F25B-8A36-404C-9345-0C882BBF328C}" type="datetimeFigureOut">
              <a:rPr lang="en-MY" smtClean="0"/>
              <a:t>7/10/2018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57E70-BD4B-42F0-88B5-F989386E0D0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37617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F25B-8A36-404C-9345-0C882BBF328C}" type="datetimeFigureOut">
              <a:rPr lang="en-MY" smtClean="0"/>
              <a:t>7/10/2018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57E70-BD4B-42F0-88B5-F989386E0D0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110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F25B-8A36-404C-9345-0C882BBF328C}" type="datetimeFigureOut">
              <a:rPr lang="en-MY" smtClean="0"/>
              <a:t>7/10/2018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57E70-BD4B-42F0-88B5-F989386E0D0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8630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AF25B-8A36-404C-9345-0C882BBF328C}" type="datetimeFigureOut">
              <a:rPr lang="en-MY" smtClean="0"/>
              <a:t>7/10/2018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57E70-BD4B-42F0-88B5-F989386E0D0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36235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709945" y="3634166"/>
            <a:ext cx="7769760" cy="1396805"/>
          </a:xfrm>
          <a:prstGeom prst="rect">
            <a:avLst/>
          </a:prstGeom>
          <a:solidFill>
            <a:srgbClr val="F0B6B6"/>
          </a:solidFill>
        </p:spPr>
        <p:txBody>
          <a:bodyPr wrap="square" lIns="28365" tIns="14182" rIns="28365" bIns="14182" rtlCol="0">
            <a:noAutofit/>
          </a:bodyPr>
          <a:lstStyle/>
          <a:p>
            <a:pPr algn="ctr"/>
            <a:r>
              <a:rPr lang="en-US" sz="2100" b="1" dirty="0"/>
              <a:t>Methodology</a:t>
            </a:r>
            <a:endParaRPr lang="en-US" sz="1100" b="1" dirty="0"/>
          </a:p>
        </p:txBody>
      </p:sp>
      <p:pic>
        <p:nvPicPr>
          <p:cNvPr id="1028" name="Picture 4" descr="http://fbme.utm.my/sitc/files/2015/06/UTM-LOGO-FU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62" y="174872"/>
            <a:ext cx="2645687" cy="461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isplaying logo.png"/>
          <p:cNvSpPr>
            <a:spLocks noChangeAspect="1" noChangeArrowheads="1"/>
          </p:cNvSpPr>
          <p:nvPr/>
        </p:nvSpPr>
        <p:spPr bwMode="auto">
          <a:xfrm>
            <a:off x="6537476" y="1737229"/>
            <a:ext cx="92363" cy="49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20112" tIns="10056" rIns="20112" bIns="10056" numCol="1" anchor="t" anchorCtr="0" compatLnSpc="1">
            <a:prstTxWarp prst="textNoShape">
              <a:avLst/>
            </a:prstTxWarp>
          </a:bodyPr>
          <a:lstStyle/>
          <a:p>
            <a:endParaRPr lang="en-US" sz="1100"/>
          </a:p>
        </p:txBody>
      </p:sp>
      <p:sp>
        <p:nvSpPr>
          <p:cNvPr id="6" name="TextBox 5"/>
          <p:cNvSpPr txBox="1"/>
          <p:nvPr/>
        </p:nvSpPr>
        <p:spPr>
          <a:xfrm>
            <a:off x="768562" y="810610"/>
            <a:ext cx="7769760" cy="1396805"/>
          </a:xfrm>
          <a:prstGeom prst="rect">
            <a:avLst/>
          </a:prstGeom>
          <a:solidFill>
            <a:srgbClr val="F0B6B6"/>
          </a:solidFill>
        </p:spPr>
        <p:txBody>
          <a:bodyPr wrap="square" lIns="28365" tIns="14182" rIns="28365" bIns="14182" rtlCol="0">
            <a:noAutofit/>
          </a:bodyPr>
          <a:lstStyle/>
          <a:p>
            <a:pPr algn="ctr"/>
            <a:r>
              <a:rPr lang="en-US" sz="2100" b="1" dirty="0"/>
              <a:t>Statement of Problem</a:t>
            </a:r>
            <a:endParaRPr lang="en-US" sz="2100" dirty="0"/>
          </a:p>
          <a:p>
            <a:endParaRPr lang="en-US" sz="1100" b="1" dirty="0"/>
          </a:p>
        </p:txBody>
      </p:sp>
      <p:sp>
        <p:nvSpPr>
          <p:cNvPr id="11" name="Rectangle 10"/>
          <p:cNvSpPr/>
          <p:nvPr/>
        </p:nvSpPr>
        <p:spPr>
          <a:xfrm>
            <a:off x="2802030" y="2269760"/>
            <a:ext cx="3564609" cy="125254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0112" tIns="10056" rIns="20112" bIns="1005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700" b="1" dirty="0" err="1"/>
              <a:t>Theoritical</a:t>
            </a:r>
            <a:r>
              <a:rPr lang="en-US" sz="1700" b="1" dirty="0"/>
              <a:t> Framework/conceptual framework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86235" y="252641"/>
            <a:ext cx="5363850" cy="305640"/>
          </a:xfrm>
          <a:prstGeom prst="rect">
            <a:avLst/>
          </a:prstGeom>
          <a:noFill/>
        </p:spPr>
        <p:txBody>
          <a:bodyPr wrap="square" lIns="28365" tIns="14182" rIns="28365" bIns="14182" rtlCol="0">
            <a:spAutoFit/>
          </a:bodyPr>
          <a:lstStyle/>
          <a:p>
            <a:pPr algn="ctr"/>
            <a:r>
              <a:rPr lang="en-MY" dirty="0" smtClean="0"/>
              <a:t>TITLE</a:t>
            </a:r>
            <a:endParaRPr lang="en-MY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066607"/>
              </p:ext>
            </p:extLst>
          </p:nvPr>
        </p:nvGraphicFramePr>
        <p:xfrm>
          <a:off x="1548604" y="4148455"/>
          <a:ext cx="6134131" cy="652475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507286"/>
                <a:gridCol w="1559779"/>
                <a:gridCol w="1533533"/>
                <a:gridCol w="1533533"/>
              </a:tblGrid>
              <a:tr h="406919">
                <a:tc>
                  <a:txBody>
                    <a:bodyPr/>
                    <a:lstStyle/>
                    <a:p>
                      <a:r>
                        <a:rPr lang="en-MY" sz="1400" dirty="0" smtClean="0"/>
                        <a:t>Objective</a:t>
                      </a:r>
                      <a:endParaRPr lang="en-MY" sz="1400" dirty="0"/>
                    </a:p>
                  </a:txBody>
                  <a:tcPr marL="39078" marR="39078" marT="10391" marB="10391"/>
                </a:tc>
                <a:tc>
                  <a:txBody>
                    <a:bodyPr/>
                    <a:lstStyle/>
                    <a:p>
                      <a:r>
                        <a:rPr lang="en-MY" sz="1400" dirty="0" smtClean="0"/>
                        <a:t>Sampling Technique</a:t>
                      </a:r>
                      <a:endParaRPr lang="en-MY" sz="1400" dirty="0"/>
                    </a:p>
                  </a:txBody>
                  <a:tcPr marL="39078" marR="39078" marT="10391" marB="10391"/>
                </a:tc>
                <a:tc>
                  <a:txBody>
                    <a:bodyPr/>
                    <a:lstStyle/>
                    <a:p>
                      <a:r>
                        <a:rPr lang="en-MY" sz="1400" dirty="0" smtClean="0"/>
                        <a:t>Instrument Used</a:t>
                      </a:r>
                      <a:endParaRPr lang="en-MY" sz="1400" dirty="0"/>
                    </a:p>
                  </a:txBody>
                  <a:tcPr marL="39078" marR="39078" marT="10391" marB="10391"/>
                </a:tc>
                <a:tc>
                  <a:txBody>
                    <a:bodyPr/>
                    <a:lstStyle/>
                    <a:p>
                      <a:r>
                        <a:rPr lang="en-MY" sz="1400" dirty="0" smtClean="0"/>
                        <a:t>Analysis technique</a:t>
                      </a:r>
                      <a:endParaRPr lang="en-MY" sz="1400" dirty="0"/>
                    </a:p>
                  </a:txBody>
                  <a:tcPr marL="39078" marR="39078" marT="10391" marB="10391"/>
                </a:tc>
              </a:tr>
              <a:tr h="122778">
                <a:tc>
                  <a:txBody>
                    <a:bodyPr/>
                    <a:lstStyle/>
                    <a:p>
                      <a:endParaRPr lang="en-MY" sz="400"/>
                    </a:p>
                  </a:txBody>
                  <a:tcPr marL="39078" marR="39078" marT="10391" marB="10391"/>
                </a:tc>
                <a:tc>
                  <a:txBody>
                    <a:bodyPr/>
                    <a:lstStyle/>
                    <a:p>
                      <a:endParaRPr lang="en-MY" sz="400"/>
                    </a:p>
                  </a:txBody>
                  <a:tcPr marL="39078" marR="39078" marT="10391" marB="10391"/>
                </a:tc>
                <a:tc>
                  <a:txBody>
                    <a:bodyPr/>
                    <a:lstStyle/>
                    <a:p>
                      <a:endParaRPr lang="en-MY" sz="400" dirty="0"/>
                    </a:p>
                  </a:txBody>
                  <a:tcPr marL="39078" marR="39078" marT="10391" marB="10391"/>
                </a:tc>
                <a:tc>
                  <a:txBody>
                    <a:bodyPr/>
                    <a:lstStyle/>
                    <a:p>
                      <a:endParaRPr lang="en-MY" sz="400" dirty="0"/>
                    </a:p>
                  </a:txBody>
                  <a:tcPr marL="39078" marR="39078" marT="10391" marB="10391"/>
                </a:tc>
              </a:tr>
              <a:tr h="122778">
                <a:tc>
                  <a:txBody>
                    <a:bodyPr/>
                    <a:lstStyle/>
                    <a:p>
                      <a:endParaRPr lang="en-MY" sz="400" dirty="0"/>
                    </a:p>
                  </a:txBody>
                  <a:tcPr marL="39078" marR="39078" marT="10391" marB="10391"/>
                </a:tc>
                <a:tc>
                  <a:txBody>
                    <a:bodyPr/>
                    <a:lstStyle/>
                    <a:p>
                      <a:endParaRPr lang="en-MY" sz="400" dirty="0"/>
                    </a:p>
                  </a:txBody>
                  <a:tcPr marL="39078" marR="39078" marT="10391" marB="10391"/>
                </a:tc>
                <a:tc>
                  <a:txBody>
                    <a:bodyPr/>
                    <a:lstStyle/>
                    <a:p>
                      <a:endParaRPr lang="en-MY" sz="400" dirty="0"/>
                    </a:p>
                  </a:txBody>
                  <a:tcPr marL="39078" marR="39078" marT="10391" marB="10391"/>
                </a:tc>
                <a:tc>
                  <a:txBody>
                    <a:bodyPr/>
                    <a:lstStyle/>
                    <a:p>
                      <a:endParaRPr lang="en-MY" sz="400" dirty="0"/>
                    </a:p>
                  </a:txBody>
                  <a:tcPr marL="39078" marR="39078" marT="10391" marB="10391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820545" y="5110448"/>
            <a:ext cx="3590248" cy="119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0112" tIns="10056" rIns="20112" bIns="1005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700" b="1" dirty="0">
                <a:solidFill>
                  <a:schemeClr val="tx1"/>
                </a:solidFill>
              </a:rPr>
              <a:t>Progress of research compared with previous semester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028471" y="20505"/>
            <a:ext cx="1284133" cy="305640"/>
          </a:xfrm>
          <a:prstGeom prst="rect">
            <a:avLst/>
          </a:prstGeom>
          <a:noFill/>
        </p:spPr>
        <p:txBody>
          <a:bodyPr wrap="square" lIns="28365" tIns="14182" rIns="28365" bIns="14182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1400" b="1" i="1" dirty="0" smtClean="0"/>
              <a:t>Template  I</a:t>
            </a:r>
            <a:endParaRPr lang="en-US" sz="1400" b="1" i="1" dirty="0"/>
          </a:p>
        </p:txBody>
      </p:sp>
    </p:spTree>
    <p:extLst>
      <p:ext uri="{BB962C8B-B14F-4D97-AF65-F5344CB8AC3E}">
        <p14:creationId xmlns:p14="http://schemas.microsoft.com/office/powerpoint/2010/main" val="165349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25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DrHasniza</dc:creator>
  <cp:lastModifiedBy>Makmal 13</cp:lastModifiedBy>
  <cp:revision>2</cp:revision>
  <dcterms:created xsi:type="dcterms:W3CDTF">2017-04-25T18:19:04Z</dcterms:created>
  <dcterms:modified xsi:type="dcterms:W3CDTF">2018-10-07T07:27:13Z</dcterms:modified>
</cp:coreProperties>
</file>