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158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791B-792F-4585-9E3B-4EC9F7EDEDD3}" type="datetimeFigureOut">
              <a:rPr lang="en-MY" smtClean="0"/>
              <a:t>7/10/2018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001-CE2F-42AB-B343-C01AF8CD944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02276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791B-792F-4585-9E3B-4EC9F7EDEDD3}" type="datetimeFigureOut">
              <a:rPr lang="en-MY" smtClean="0"/>
              <a:t>7/10/2018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001-CE2F-42AB-B343-C01AF8CD944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86882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791B-792F-4585-9E3B-4EC9F7EDEDD3}" type="datetimeFigureOut">
              <a:rPr lang="en-MY" smtClean="0"/>
              <a:t>7/10/2018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001-CE2F-42AB-B343-C01AF8CD944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1511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791B-792F-4585-9E3B-4EC9F7EDEDD3}" type="datetimeFigureOut">
              <a:rPr lang="en-MY" smtClean="0"/>
              <a:t>7/10/2018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001-CE2F-42AB-B343-C01AF8CD944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69341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791B-792F-4585-9E3B-4EC9F7EDEDD3}" type="datetimeFigureOut">
              <a:rPr lang="en-MY" smtClean="0"/>
              <a:t>7/10/2018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001-CE2F-42AB-B343-C01AF8CD944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81165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791B-792F-4585-9E3B-4EC9F7EDEDD3}" type="datetimeFigureOut">
              <a:rPr lang="en-MY" smtClean="0"/>
              <a:t>7/10/2018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001-CE2F-42AB-B343-C01AF8CD944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57749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791B-792F-4585-9E3B-4EC9F7EDEDD3}" type="datetimeFigureOut">
              <a:rPr lang="en-MY" smtClean="0"/>
              <a:t>7/10/2018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001-CE2F-42AB-B343-C01AF8CD944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61113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791B-792F-4585-9E3B-4EC9F7EDEDD3}" type="datetimeFigureOut">
              <a:rPr lang="en-MY" smtClean="0"/>
              <a:t>7/10/2018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001-CE2F-42AB-B343-C01AF8CD944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37148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791B-792F-4585-9E3B-4EC9F7EDEDD3}" type="datetimeFigureOut">
              <a:rPr lang="en-MY" smtClean="0"/>
              <a:t>7/10/2018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001-CE2F-42AB-B343-C01AF8CD944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96896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791B-792F-4585-9E3B-4EC9F7EDEDD3}" type="datetimeFigureOut">
              <a:rPr lang="en-MY" smtClean="0"/>
              <a:t>7/10/2018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001-CE2F-42AB-B343-C01AF8CD944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29552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791B-792F-4585-9E3B-4EC9F7EDEDD3}" type="datetimeFigureOut">
              <a:rPr lang="en-MY" smtClean="0"/>
              <a:t>7/10/2018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001-CE2F-42AB-B343-C01AF8CD944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9343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0791B-792F-4585-9E3B-4EC9F7EDEDD3}" type="datetimeFigureOut">
              <a:rPr lang="en-MY" smtClean="0"/>
              <a:t>7/10/2018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3E001-CE2F-42AB-B343-C01AF8CD944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57674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fbme.utm.my/sitc/files/2015/06/UTM-LOGO-FU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79" y="326145"/>
            <a:ext cx="1863485" cy="324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8" descr="Displaying logo.png"/>
          <p:cNvSpPr>
            <a:spLocks noChangeAspect="1" noChangeArrowheads="1"/>
          </p:cNvSpPr>
          <p:nvPr/>
        </p:nvSpPr>
        <p:spPr bwMode="auto">
          <a:xfrm>
            <a:off x="6537476" y="1737229"/>
            <a:ext cx="92363" cy="49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20112" tIns="10056" rIns="20112" bIns="10056" numCol="1" anchor="t" anchorCtr="0" compatLnSpc="1">
            <a:prstTxWarp prst="textNoShape">
              <a:avLst/>
            </a:prstTxWarp>
          </a:bodyPr>
          <a:lstStyle/>
          <a:p>
            <a:endParaRPr lang="en-US" sz="1100"/>
          </a:p>
        </p:txBody>
      </p:sp>
      <p:sp>
        <p:nvSpPr>
          <p:cNvPr id="6" name="TextBox 5"/>
          <p:cNvSpPr txBox="1"/>
          <p:nvPr/>
        </p:nvSpPr>
        <p:spPr>
          <a:xfrm>
            <a:off x="633791" y="2618509"/>
            <a:ext cx="7769760" cy="1754253"/>
          </a:xfrm>
          <a:prstGeom prst="rect">
            <a:avLst/>
          </a:prstGeom>
          <a:solidFill>
            <a:srgbClr val="F0B6B6"/>
          </a:solidFill>
        </p:spPr>
        <p:txBody>
          <a:bodyPr wrap="square" lIns="28365" tIns="14182" rIns="28365" bIns="14182" rtlCol="0">
            <a:noAutofit/>
          </a:bodyPr>
          <a:lstStyle/>
          <a:p>
            <a:pPr algn="ctr"/>
            <a:r>
              <a:rPr lang="en-US" sz="2100" b="1" dirty="0"/>
              <a:t>Methodology</a:t>
            </a:r>
            <a:endParaRPr lang="en-US" sz="1100" b="1" dirty="0"/>
          </a:p>
        </p:txBody>
      </p:sp>
      <p:sp>
        <p:nvSpPr>
          <p:cNvPr id="7" name="Rectangle 6"/>
          <p:cNvSpPr/>
          <p:nvPr/>
        </p:nvSpPr>
        <p:spPr>
          <a:xfrm>
            <a:off x="655203" y="4487192"/>
            <a:ext cx="4037610" cy="12525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0112" tIns="10056" rIns="20112" bIns="1005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700" b="1" dirty="0"/>
              <a:t>Result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64621" y="365432"/>
            <a:ext cx="5363850" cy="305640"/>
          </a:xfrm>
          <a:prstGeom prst="rect">
            <a:avLst/>
          </a:prstGeom>
          <a:noFill/>
        </p:spPr>
        <p:txBody>
          <a:bodyPr wrap="square" lIns="28365" tIns="14182" rIns="28365" bIns="14182" rtlCol="0">
            <a:spAutoFit/>
          </a:bodyPr>
          <a:lstStyle/>
          <a:p>
            <a:pPr algn="ctr"/>
            <a:r>
              <a:rPr lang="en-MY" dirty="0" smtClean="0"/>
              <a:t>TITLE</a:t>
            </a:r>
            <a:endParaRPr lang="en-MY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738071"/>
              </p:ext>
            </p:extLst>
          </p:nvPr>
        </p:nvGraphicFramePr>
        <p:xfrm>
          <a:off x="1451605" y="3289414"/>
          <a:ext cx="6134131" cy="65247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507286"/>
                <a:gridCol w="1559779"/>
                <a:gridCol w="1533533"/>
                <a:gridCol w="1533533"/>
              </a:tblGrid>
              <a:tr h="406919">
                <a:tc>
                  <a:txBody>
                    <a:bodyPr/>
                    <a:lstStyle/>
                    <a:p>
                      <a:r>
                        <a:rPr lang="en-MY" sz="1400" dirty="0" err="1" smtClean="0"/>
                        <a:t>Obj</a:t>
                      </a:r>
                      <a:endParaRPr lang="en-MY" sz="1400" dirty="0"/>
                    </a:p>
                  </a:txBody>
                  <a:tcPr marL="39078" marR="39078" marT="10391" marB="10391"/>
                </a:tc>
                <a:tc>
                  <a:txBody>
                    <a:bodyPr/>
                    <a:lstStyle/>
                    <a:p>
                      <a:r>
                        <a:rPr lang="en-MY" sz="1400" dirty="0" smtClean="0"/>
                        <a:t>Sampling Technique</a:t>
                      </a:r>
                      <a:endParaRPr lang="en-MY" sz="1400" dirty="0"/>
                    </a:p>
                  </a:txBody>
                  <a:tcPr marL="39078" marR="39078" marT="10391" marB="10391"/>
                </a:tc>
                <a:tc>
                  <a:txBody>
                    <a:bodyPr/>
                    <a:lstStyle/>
                    <a:p>
                      <a:r>
                        <a:rPr lang="en-MY" sz="1400" dirty="0" smtClean="0"/>
                        <a:t>Instrument Used</a:t>
                      </a:r>
                      <a:endParaRPr lang="en-MY" sz="1400" dirty="0"/>
                    </a:p>
                  </a:txBody>
                  <a:tcPr marL="39078" marR="39078" marT="10391" marB="10391"/>
                </a:tc>
                <a:tc>
                  <a:txBody>
                    <a:bodyPr/>
                    <a:lstStyle/>
                    <a:p>
                      <a:r>
                        <a:rPr lang="en-MY" sz="1400" dirty="0" smtClean="0"/>
                        <a:t>Analysis technique</a:t>
                      </a:r>
                      <a:endParaRPr lang="en-MY" sz="1400" dirty="0"/>
                    </a:p>
                  </a:txBody>
                  <a:tcPr marL="39078" marR="39078" marT="10391" marB="10391"/>
                </a:tc>
              </a:tr>
              <a:tr h="122778">
                <a:tc>
                  <a:txBody>
                    <a:bodyPr/>
                    <a:lstStyle/>
                    <a:p>
                      <a:endParaRPr lang="en-MY" sz="400" dirty="0"/>
                    </a:p>
                  </a:txBody>
                  <a:tcPr marL="39078" marR="39078" marT="10391" marB="10391"/>
                </a:tc>
                <a:tc>
                  <a:txBody>
                    <a:bodyPr/>
                    <a:lstStyle/>
                    <a:p>
                      <a:endParaRPr lang="en-MY" sz="400"/>
                    </a:p>
                  </a:txBody>
                  <a:tcPr marL="39078" marR="39078" marT="10391" marB="10391"/>
                </a:tc>
                <a:tc>
                  <a:txBody>
                    <a:bodyPr/>
                    <a:lstStyle/>
                    <a:p>
                      <a:endParaRPr lang="en-MY" sz="400" dirty="0"/>
                    </a:p>
                  </a:txBody>
                  <a:tcPr marL="39078" marR="39078" marT="10391" marB="10391"/>
                </a:tc>
                <a:tc>
                  <a:txBody>
                    <a:bodyPr/>
                    <a:lstStyle/>
                    <a:p>
                      <a:endParaRPr lang="en-MY" sz="400" dirty="0"/>
                    </a:p>
                  </a:txBody>
                  <a:tcPr marL="39078" marR="39078" marT="10391" marB="10391"/>
                </a:tc>
              </a:tr>
              <a:tr h="122778">
                <a:tc>
                  <a:txBody>
                    <a:bodyPr/>
                    <a:lstStyle/>
                    <a:p>
                      <a:endParaRPr lang="en-MY" sz="400" dirty="0"/>
                    </a:p>
                  </a:txBody>
                  <a:tcPr marL="39078" marR="39078" marT="10391" marB="10391"/>
                </a:tc>
                <a:tc>
                  <a:txBody>
                    <a:bodyPr/>
                    <a:lstStyle/>
                    <a:p>
                      <a:endParaRPr lang="en-MY" sz="400" dirty="0"/>
                    </a:p>
                  </a:txBody>
                  <a:tcPr marL="39078" marR="39078" marT="10391" marB="10391"/>
                </a:tc>
                <a:tc>
                  <a:txBody>
                    <a:bodyPr/>
                    <a:lstStyle/>
                    <a:p>
                      <a:endParaRPr lang="en-MY" sz="400" dirty="0"/>
                    </a:p>
                  </a:txBody>
                  <a:tcPr marL="39078" marR="39078" marT="10391" marB="10391"/>
                </a:tc>
                <a:tc>
                  <a:txBody>
                    <a:bodyPr/>
                    <a:lstStyle/>
                    <a:p>
                      <a:endParaRPr lang="en-MY" sz="400" dirty="0"/>
                    </a:p>
                  </a:txBody>
                  <a:tcPr marL="39078" marR="39078" marT="10391" marB="10391"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8028471" y="20505"/>
            <a:ext cx="1284133" cy="305640"/>
          </a:xfrm>
          <a:prstGeom prst="rect">
            <a:avLst/>
          </a:prstGeom>
          <a:noFill/>
        </p:spPr>
        <p:txBody>
          <a:bodyPr wrap="square" lIns="28365" tIns="14182" rIns="28365" bIns="14182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1400" b="1" i="1" dirty="0" smtClean="0"/>
              <a:t>Template  II</a:t>
            </a:r>
            <a:endParaRPr lang="en-US" sz="1400" b="1" i="1" dirty="0"/>
          </a:p>
        </p:txBody>
      </p:sp>
      <p:sp>
        <p:nvSpPr>
          <p:cNvPr id="16" name="Rectangle 15"/>
          <p:cNvSpPr/>
          <p:nvPr/>
        </p:nvSpPr>
        <p:spPr>
          <a:xfrm>
            <a:off x="4834715" y="4487192"/>
            <a:ext cx="3568836" cy="12525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0112" tIns="10056" rIns="20112" bIns="1005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700" b="1" dirty="0">
                <a:solidFill>
                  <a:schemeClr val="tx1"/>
                </a:solidFill>
              </a:rPr>
              <a:t>Progress of research compared with previous semester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5203" y="1087946"/>
            <a:ext cx="7769760" cy="1396805"/>
          </a:xfrm>
          <a:prstGeom prst="rect">
            <a:avLst/>
          </a:prstGeom>
          <a:solidFill>
            <a:srgbClr val="F0B6B6"/>
          </a:solidFill>
        </p:spPr>
        <p:txBody>
          <a:bodyPr wrap="square" lIns="28365" tIns="14182" rIns="28365" bIns="14182" rtlCol="0">
            <a:noAutofit/>
          </a:bodyPr>
          <a:lstStyle/>
          <a:p>
            <a:pPr algn="ctr"/>
            <a:r>
              <a:rPr lang="en-US" sz="2100" b="1" dirty="0"/>
              <a:t>Statement of Problem</a:t>
            </a:r>
            <a:endParaRPr lang="en-US" sz="2100" dirty="0"/>
          </a:p>
          <a:p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84073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23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DrHasniza</dc:creator>
  <cp:lastModifiedBy>Makmal 13</cp:lastModifiedBy>
  <cp:revision>2</cp:revision>
  <dcterms:created xsi:type="dcterms:W3CDTF">2017-04-25T18:15:48Z</dcterms:created>
  <dcterms:modified xsi:type="dcterms:W3CDTF">2018-10-07T07:26:33Z</dcterms:modified>
</cp:coreProperties>
</file>