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20D1-C3F6-7969-BAB9-9A1C034C3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7B6C-ABEC-ECB9-D049-E35B6DFE4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3A9BA-BC58-E9A0-2CE4-88230C79C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21DF1-49A5-39DC-730E-7B59202E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BAC7B-6F84-CC27-F4E0-9E6C1F86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228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C8FE-0817-7074-A971-EBDC75F92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FA784-3D42-8C7E-60AE-6899FF16E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38C90-A196-44CA-A054-0016B246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A2A82-42BE-2FEB-1FA4-D15071E1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FBBC6-FDE8-1460-B634-8C8187AA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8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EDA39-A694-56E5-DEF0-EBB6BD28D1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869AB-756B-E980-FC0B-6C7FF6B8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8C312-230B-9260-92A0-24B949AC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3B98B-3B1D-7BAC-8778-9441F45F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B9258-42C4-EC9F-D1E1-42373992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968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EB03B-7839-DDB1-B259-14F6FF49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6CB41-F0D1-40DF-D0F7-31F272E14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A5A1B-2FFC-6B4C-529E-F52A9B17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431B0-1557-CE86-92E7-D8CC87AC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96617-C298-5569-066D-A30DBF45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272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E064-AF1E-5FB7-66C3-7A1D4543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618B5-8522-E7D4-F25F-5F258DF26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4FB87-5998-ED6A-6497-51DFEFBE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3044-9BF4-8F7E-1205-F0EE4F84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D1DAB-A733-F4A9-0867-CD31AB5A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93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73D65-7897-38E1-983D-48BCAED5A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48D53-4FAD-EFEB-6427-357630A4C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FAEF0-6A26-647B-1B6A-E667DAFE8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783E9-1B38-1EA7-EC42-A60BFEFB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B6FB3-AA7B-3B6D-B7D2-2DCCA32E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D9C1E-14D4-B4A9-979C-6283B15E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034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5C7E-03AA-2C5E-B6DF-18F9DA2BC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4D9A4-6A97-88C8-B13F-674D9529A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2B03D-71A2-5601-10D6-4B6166D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C3B5E-87C1-DC96-69D6-43777162C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F4BFB-B2BE-5D1A-ACAF-FEDD2897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71DCF2-0D0E-BE09-ED0A-EA330ACF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25269E-BB5B-B206-F81D-4AB9EEC3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FC4F99-BE69-EE37-677B-70AA2D9B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78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23E3-8FC7-F08A-B69E-135D24CE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AF5C6-8293-A002-EBC0-B0039B3B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FE9F01-6DAA-BCD6-DA42-8927636C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F9DC3-F644-11BF-C49B-7BA32226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301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BA88A-1E4B-94F7-49FF-37501ECB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91B67-906B-FAA0-950B-DD3F30DC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86952-7CE1-A5AA-D45C-C74C588C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824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2FE3-2BB2-FCE3-ECC6-46B907AF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15ACF-3CEB-0E6A-FD06-2E3F01211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50C9B-1D8E-D9C4-062A-5613E2FDB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801ED-4C54-A377-E564-6A7DDF9B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A8F25-7BA4-989C-96BB-0212B28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9A6C7-4D5C-15FA-D4D6-6FEB8B847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480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7ABF-5E59-B43F-0018-0A2287238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09397-9D0C-83DF-5B5A-5FD0FD09F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80C30-C61B-3193-4F87-567F3A25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6AC28-4846-0647-4B5E-98862707E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CFB83-9E95-18F1-3E44-089F232B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299CF-DE3E-5993-5700-0A88FC1A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90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2FB17-9366-77E0-E3DD-944B1774B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40E25-5AE1-8202-7EB0-C70A4F90D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B3F75-B883-1F8A-EDF0-3AC7C0AE1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A5AFBD-C03C-4B91-AA18-BAC7CF9A0197}" type="datetimeFigureOut">
              <a:rPr lang="en-MY" smtClean="0"/>
              <a:t>21/1/2025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77D5D-F771-63B6-CA84-C6F90B47E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AD7E1-2AE9-952F-6E34-542A5F178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5981E-DA4F-4C75-9646-DD1A4CD902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645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97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SITI NORAINI BINTI MOHD ZALI</dc:creator>
  <cp:lastModifiedBy>SITI NORAINI BINTI MOHD ZALI</cp:lastModifiedBy>
  <cp:revision>2</cp:revision>
  <dcterms:created xsi:type="dcterms:W3CDTF">2025-01-21T01:19:47Z</dcterms:created>
  <dcterms:modified xsi:type="dcterms:W3CDTF">2025-01-21T03:32:38Z</dcterms:modified>
</cp:coreProperties>
</file>